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0" r:id="rId2"/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896" y="9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bil Mahardi" userId="e315c766da86005a" providerId="LiveId" clId="{FCC63126-CDB2-4A2D-BBCA-88E00FF3B07B}"/>
    <pc:docChg chg="addSld delSld modSld">
      <pc:chgData name="Nabil Mahardi" userId="e315c766da86005a" providerId="LiveId" clId="{FCC63126-CDB2-4A2D-BBCA-88E00FF3B07B}" dt="2025-02-16T16:35:42.571" v="127" actId="47"/>
      <pc:docMkLst>
        <pc:docMk/>
      </pc:docMkLst>
      <pc:sldChg chg="del">
        <pc:chgData name="Nabil Mahardi" userId="e315c766da86005a" providerId="LiveId" clId="{FCC63126-CDB2-4A2D-BBCA-88E00FF3B07B}" dt="2025-02-16T16:35:42.571" v="127" actId="47"/>
        <pc:sldMkLst>
          <pc:docMk/>
          <pc:sldMk cId="1315411881" sldId="263"/>
        </pc:sldMkLst>
      </pc:sldChg>
      <pc:sldChg chg="modSp add mod setBg">
        <pc:chgData name="Nabil Mahardi" userId="e315c766da86005a" providerId="LiveId" clId="{FCC63126-CDB2-4A2D-BBCA-88E00FF3B07B}" dt="2025-02-16T16:35:26.990" v="126" actId="20577"/>
        <pc:sldMkLst>
          <pc:docMk/>
          <pc:sldMk cId="3791606982" sldId="320"/>
        </pc:sldMkLst>
        <pc:spChg chg="mod">
          <ac:chgData name="Nabil Mahardi" userId="e315c766da86005a" providerId="LiveId" clId="{FCC63126-CDB2-4A2D-BBCA-88E00FF3B07B}" dt="2025-02-16T16:33:42.639" v="15" actId="20577"/>
          <ac:spMkLst>
            <pc:docMk/>
            <pc:sldMk cId="3791606982" sldId="320"/>
            <ac:spMk id="2" creationId="{BA0D9275-C892-43BD-981D-B63C77234D94}"/>
          </ac:spMkLst>
        </pc:spChg>
        <pc:spChg chg="mod">
          <ac:chgData name="Nabil Mahardi" userId="e315c766da86005a" providerId="LiveId" clId="{FCC63126-CDB2-4A2D-BBCA-88E00FF3B07B}" dt="2025-02-16T16:34:21.212" v="23" actId="14100"/>
          <ac:spMkLst>
            <pc:docMk/>
            <pc:sldMk cId="3791606982" sldId="320"/>
            <ac:spMk id="6" creationId="{F109931B-E17A-4725-92D8-EB06AEE491A0}"/>
          </ac:spMkLst>
        </pc:spChg>
        <pc:spChg chg="mod">
          <ac:chgData name="Nabil Mahardi" userId="e315c766da86005a" providerId="LiveId" clId="{FCC63126-CDB2-4A2D-BBCA-88E00FF3B07B}" dt="2025-02-16T16:35:26.990" v="126" actId="20577"/>
          <ac:spMkLst>
            <pc:docMk/>
            <pc:sldMk cId="3791606982" sldId="320"/>
            <ac:spMk id="7" creationId="{AEBB1D03-F57C-4F3B-83D5-55BE9B2BCB3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F9557-D736-402D-984E-1EAAF9116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5BD61E-3164-492F-B0BA-4446FA02D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E1AB-2F6D-43AA-8B1A-5545A630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A22F-40D2-49ED-8E86-9D3D07AC40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5161E-6155-4224-A324-079D05913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DCA5D-A940-4717-A6CB-36B07ADC5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199E-95F9-4BAC-A4A8-7F00250BD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68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EC5D-101E-4ABA-B2FD-CCAF227D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A51B52-1C7E-41B7-9A80-F51C00A97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716D-F97D-4252-B5DA-E632EEA4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A22F-40D2-49ED-8E86-9D3D07AC40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FBA06-9600-4ABA-AE75-9CBE1B974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240C9-D973-480F-B114-35718925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199E-95F9-4BAC-A4A8-7F00250BD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8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F8F5C5-B9EA-44C4-9549-ABE02AE15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82B1D3-C62B-4633-8D7E-B6FB8EAB1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0C942-9942-4B24-B90B-DFCF0711B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A22F-40D2-49ED-8E86-9D3D07AC40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949FA-CFF4-4BA4-8F38-F22A1199F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70378-E661-4C42-BC4C-B9DB6422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199E-95F9-4BAC-A4A8-7F00250BD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35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0A189-5567-4F28-A50B-9D74558EA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21956-DB93-4C2C-83A6-8B6192286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FF534-251F-40C2-B922-C78AEC360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A22F-40D2-49ED-8E86-9D3D07AC40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7D37E-D630-464C-8257-7740A0D4B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87AA5-0BB0-4F3C-985C-3136A8A50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199E-95F9-4BAC-A4A8-7F00250BD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3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7BC3-FAA5-47FE-BA70-D3D25FAE7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FBFBB-B5FD-4B36-BF31-7026929EA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AF667-3479-4E2F-92BE-92DA3F446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A22F-40D2-49ED-8E86-9D3D07AC40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C5972-1BA0-4921-A742-9FE9D6B4F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FB572-26BF-4D15-86A3-ECF9812F8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199E-95F9-4BAC-A4A8-7F00250BD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18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05E7A-516C-42AE-A89A-769F503C2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4A2C4-000C-478E-93D1-1882406CE3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A595-1C61-49DF-83F6-A148B8067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07155-2A71-40C9-B2F4-00EA2133C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A22F-40D2-49ED-8E86-9D3D07AC40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3490F-C325-4CEA-BA0A-E78E3A89B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0C4FF-D5B7-4A6B-8595-018B74D2B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199E-95F9-4BAC-A4A8-7F00250BD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7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8B183-1547-46CC-B4A4-860CEB4E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7E875-2717-4E0B-83BA-83B593E3C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E1F18-0094-4A7D-AA37-AD13306FC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7D00-5D7C-4981-ABD2-A0C166109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FDE38-D99B-44B2-BE00-CB9D3D5B22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07B62D-1607-4FD6-B65E-08E5392C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A22F-40D2-49ED-8E86-9D3D07AC40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9F5092-4DDD-461A-9644-511B1FAFB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4AAE8B-586A-4BB6-91FC-F427C0F31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199E-95F9-4BAC-A4A8-7F00250BD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29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6444-CDDB-443E-B61F-332906CF0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AFAED-5E3C-4229-AA70-E730CF3B1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A22F-40D2-49ED-8E86-9D3D07AC40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3B8F4-E7EC-4D64-AEDD-DAFD1AFCA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5DC5B-7E3C-4BB4-8220-37396CC73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199E-95F9-4BAC-A4A8-7F00250BD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21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113441-5AE8-4D4B-A1B6-0974AC903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A22F-40D2-49ED-8E86-9D3D07AC40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8F1CFA-AF4A-4F7D-8189-E8ACFB73D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28FD3-53C5-4412-B7F6-365C58FD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199E-95F9-4BAC-A4A8-7F00250BD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75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E7EE1-E597-4F2F-BC74-2D5EFDA97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325FA-8C1B-4E37-BDA9-8BB1E5CED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9B42F9-F966-45C7-974F-2BAA97B35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19F1E-6D76-4AEC-83EF-1D9BCAFD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A22F-40D2-49ED-8E86-9D3D07AC40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C4160-38FA-44A4-9CA2-0930C9546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D641F-B395-47FB-B004-14342F75C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199E-95F9-4BAC-A4A8-7F00250BD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0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5FC9-07FA-4012-8479-144EE8F42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4C670-8590-41F0-8957-258D03B654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DD248-93E5-42DD-B7F9-903731685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992AD5-8E6C-4B6D-8F17-99005F50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A22F-40D2-49ED-8E86-9D3D07AC40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DA976-067A-48D6-8248-B278D253A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CB8B1-866D-4B19-9631-09F2530E4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F199E-95F9-4BAC-A4A8-7F00250BD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44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96B8AC-C7B5-4EF3-BC5F-BDBE20D7E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0541E-A675-4D9B-854B-6CB4E7697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D55A2-7063-430F-B630-19F8709C2D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1A22F-40D2-49ED-8E86-9D3D07AC40BA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AFFEE-0F6D-4E5B-A6FB-6256330C35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31E02-F9FE-46E6-BFF8-4D83DEE2E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F199E-95F9-4BAC-A4A8-7F00250BD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25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wav"/><Relationship Id="rId7" Type="http://schemas.openxmlformats.org/officeDocument/2006/relationships/image" Target="../media/image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wav"/><Relationship Id="rId9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9275-C892-43BD-981D-B63C77234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2708" y="1964865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b="1" dirty="0">
                <a:ln w="19050">
                  <a:solidFill>
                    <a:srgbClr val="FFC000"/>
                  </a:solidFill>
                </a:ln>
                <a:solidFill>
                  <a:srgbClr val="FF0000"/>
                </a:solidFill>
                <a:latin typeface="Motherish Beta 1 (Do Not Distri" pitchFamily="50" charset="0"/>
                <a:ea typeface="Motherish Beta 1 (Do Not Distri" pitchFamily="50" charset="0"/>
              </a:rPr>
              <a:t>ALKALI TANAH</a:t>
            </a:r>
            <a:endParaRPr lang="en-ID" b="1" dirty="0">
              <a:ln w="19050">
                <a:solidFill>
                  <a:srgbClr val="FFC000"/>
                </a:solidFill>
              </a:ln>
              <a:solidFill>
                <a:srgbClr val="FF0000"/>
              </a:solidFill>
              <a:latin typeface="Motherish Beta 1 (Do Not Distri" pitchFamily="50" charset="0"/>
              <a:ea typeface="Motherish Beta 1 (Do Not Distri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B1D03-F57C-4F3B-83D5-55BE9B2BCB30}"/>
              </a:ext>
            </a:extLst>
          </p:cNvPr>
          <p:cNvSpPr txBox="1"/>
          <p:nvPr/>
        </p:nvSpPr>
        <p:spPr>
          <a:xfrm>
            <a:off x="4622799" y="4714717"/>
            <a:ext cx="2946402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therish Beta 1 (Do Not Distri" pitchFamily="50" charset="0"/>
                <a:ea typeface="Motherish Beta 1 (Do Not Distri" pitchFamily="50" charset="0"/>
              </a:rPr>
              <a:t>KELOMPOK 2 KELAS XII TS:</a:t>
            </a:r>
          </a:p>
          <a:p>
            <a:pPr algn="ctr"/>
            <a:r>
              <a:rPr lang="en-US" b="1" dirty="0" err="1">
                <a:latin typeface="Motherish Beta 1 (Do Not Distri" pitchFamily="50" charset="0"/>
                <a:ea typeface="Motherish Beta 1 (Do Not Distri" pitchFamily="50" charset="0"/>
              </a:rPr>
              <a:t>Dirga</a:t>
            </a:r>
            <a:r>
              <a:rPr lang="en-US" b="1" dirty="0">
                <a:latin typeface="Motherish Beta 1 (Do Not Distri" pitchFamily="50" charset="0"/>
                <a:ea typeface="Motherish Beta 1 (Do Not Distri" pitchFamily="50" charset="0"/>
              </a:rPr>
              <a:t> Muhammad Ihsan</a:t>
            </a:r>
          </a:p>
          <a:p>
            <a:pPr algn="ctr"/>
            <a:r>
              <a:rPr lang="en-US" b="1" dirty="0">
                <a:latin typeface="Motherish Beta 1 (Do Not Distri" pitchFamily="50" charset="0"/>
                <a:ea typeface="Motherish Beta 1 (Do Not Distri" pitchFamily="50" charset="0"/>
              </a:rPr>
              <a:t>Muhammad Hafiz </a:t>
            </a:r>
            <a:r>
              <a:rPr lang="en-US" b="1" dirty="0" err="1">
                <a:latin typeface="Motherish Beta 1 (Do Not Distri" pitchFamily="50" charset="0"/>
                <a:ea typeface="Motherish Beta 1 (Do Not Distri" pitchFamily="50" charset="0"/>
              </a:rPr>
              <a:t>Nashwan</a:t>
            </a:r>
            <a:r>
              <a:rPr lang="en-US" b="1" dirty="0">
                <a:latin typeface="Motherish Beta 1 (Do Not Distri" pitchFamily="50" charset="0"/>
                <a:ea typeface="Motherish Beta 1 (Do Not Distri" pitchFamily="50" charset="0"/>
              </a:rPr>
              <a:t> </a:t>
            </a:r>
          </a:p>
          <a:p>
            <a:pPr algn="ctr"/>
            <a:r>
              <a:rPr lang="en-US" b="1" dirty="0">
                <a:latin typeface="Motherish Beta 1 (Do Not Distri" pitchFamily="50" charset="0"/>
                <a:ea typeface="Motherish Beta 1 (Do Not Distri" pitchFamily="50" charset="0"/>
              </a:rPr>
              <a:t>Muhammad </a:t>
            </a:r>
            <a:r>
              <a:rPr lang="en-US" b="1" dirty="0" err="1">
                <a:latin typeface="Motherish Beta 1 (Do Not Distri" pitchFamily="50" charset="0"/>
                <a:ea typeface="Motherish Beta 1 (Do Not Distri" pitchFamily="50" charset="0"/>
              </a:rPr>
              <a:t>Zikrullah</a:t>
            </a:r>
            <a:endParaRPr lang="en-US" b="1" dirty="0">
              <a:latin typeface="Motherish Beta 1 (Do Not Distri" pitchFamily="50" charset="0"/>
              <a:ea typeface="Motherish Beta 1 (Do Not Distri" pitchFamily="50" charset="0"/>
            </a:endParaRPr>
          </a:p>
          <a:p>
            <a:pPr algn="ctr"/>
            <a:r>
              <a:rPr lang="en-US" b="1" dirty="0">
                <a:latin typeface="Motherish Beta 1 (Do Not Distri" pitchFamily="50" charset="0"/>
                <a:ea typeface="Motherish Beta 1 (Do Not Distri" pitchFamily="50" charset="0"/>
              </a:rPr>
              <a:t>Nabil Syarif Mahardi</a:t>
            </a:r>
            <a:endParaRPr lang="en-ID" b="1" dirty="0">
              <a:latin typeface="Motherish Beta 1 (Do Not Distri" pitchFamily="50" charset="0"/>
              <a:ea typeface="Motherish Beta 1 (Do Not Distri" pitchFamily="50" charset="0"/>
            </a:endParaRPr>
          </a:p>
        </p:txBody>
      </p:sp>
      <p:pic>
        <p:nvPicPr>
          <p:cNvPr id="8" name="smash">
            <a:hlinkClick r:id="" action="ppaction://media"/>
            <a:extLst>
              <a:ext uri="{FF2B5EF4-FFF2-40B4-BE49-F238E27FC236}">
                <a16:creationId xmlns:a16="http://schemas.microsoft.com/office/drawing/2014/main" id="{D6125D5E-8C38-4CA4-847D-2ACECC3E22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609600" y="0"/>
            <a:ext cx="609600" cy="609600"/>
          </a:xfrm>
          <a:prstGeom prst="rect">
            <a:avLst/>
          </a:prstGeom>
        </p:spPr>
      </p:pic>
      <p:pic>
        <p:nvPicPr>
          <p:cNvPr id="9" name="attack1">
            <a:hlinkClick r:id="" action="ppaction://media"/>
            <a:extLst>
              <a:ext uri="{FF2B5EF4-FFF2-40B4-BE49-F238E27FC236}">
                <a16:creationId xmlns:a16="http://schemas.microsoft.com/office/drawing/2014/main" id="{0BD5085A-D84B-48B7-AD19-92046D79A57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609600" y="609600"/>
            <a:ext cx="6096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9931B-E17A-4725-92D8-EB06AEE491A0}"/>
              </a:ext>
            </a:extLst>
          </p:cNvPr>
          <p:cNvSpPr txBox="1"/>
          <p:nvPr/>
        </p:nvSpPr>
        <p:spPr>
          <a:xfrm>
            <a:off x="4622801" y="3450637"/>
            <a:ext cx="2946400" cy="3385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  <a:latin typeface="Motherish Beta 1 (Do Not Distri" pitchFamily="50" charset="0"/>
                <a:ea typeface="Motherish Beta 1 (Do Not Distri" pitchFamily="50" charset="0"/>
              </a:rPr>
              <a:t>Unsur</a:t>
            </a:r>
            <a:r>
              <a:rPr lang="es-ES" sz="1600" b="1" dirty="0">
                <a:solidFill>
                  <a:schemeClr val="bg1"/>
                </a:solidFill>
                <a:latin typeface="Motherish Beta 1 (Do Not Distri" pitchFamily="50" charset="0"/>
                <a:ea typeface="Motherish Beta 1 (Do Not Distri" pitchFamily="50" charset="0"/>
              </a:rPr>
              <a:t> </a:t>
            </a:r>
            <a:r>
              <a:rPr lang="es-ES" sz="1600" b="1" dirty="0" err="1">
                <a:solidFill>
                  <a:schemeClr val="bg1"/>
                </a:solidFill>
                <a:latin typeface="Motherish Beta 1 (Do Not Distri" pitchFamily="50" charset="0"/>
                <a:ea typeface="Motherish Beta 1 (Do Not Distri" pitchFamily="50" charset="0"/>
              </a:rPr>
              <a:t>kimia</a:t>
            </a:r>
            <a:r>
              <a:rPr lang="es-ES" sz="1600" b="1" dirty="0">
                <a:solidFill>
                  <a:schemeClr val="bg1"/>
                </a:solidFill>
                <a:latin typeface="Motherish Beta 1 (Do Not Distri" pitchFamily="50" charset="0"/>
                <a:ea typeface="Motherish Beta 1 (Do Not Distri" pitchFamily="50" charset="0"/>
              </a:rPr>
              <a:t> </a:t>
            </a:r>
            <a:r>
              <a:rPr lang="es-ES" sz="1600" b="1" dirty="0" err="1">
                <a:solidFill>
                  <a:schemeClr val="bg1"/>
                </a:solidFill>
                <a:latin typeface="Motherish Beta 1 (Do Not Distri" pitchFamily="50" charset="0"/>
                <a:ea typeface="Motherish Beta 1 (Do Not Distri" pitchFamily="50" charset="0"/>
              </a:rPr>
              <a:t>golongan</a:t>
            </a:r>
            <a:r>
              <a:rPr lang="es-ES" sz="1600" b="1" dirty="0">
                <a:solidFill>
                  <a:schemeClr val="bg1"/>
                </a:solidFill>
                <a:latin typeface="Motherish Beta 1 (Do Not Distri" pitchFamily="50" charset="0"/>
                <a:ea typeface="Motherish Beta 1 (Do Not Distri" pitchFamily="50" charset="0"/>
              </a:rPr>
              <a:t> II A </a:t>
            </a:r>
            <a:endParaRPr lang="en-ID" sz="1600" b="1" dirty="0">
              <a:solidFill>
                <a:schemeClr val="bg1"/>
              </a:solidFill>
              <a:latin typeface="Motherish Beta 1 (Do Not Distri" pitchFamily="50" charset="0"/>
              <a:ea typeface="Motherish Beta 1 (Do Not Distri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606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origami"/>
        <p:sndAc>
          <p:stSnd>
            <p:snd r:embed="rId6" name="902 Unused Pokey Jingle.wav"/>
          </p:stSnd>
        </p:sndAc>
      </p:transition>
    </mc:Choice>
    <mc:Fallback xmlns="">
      <p:transition spd="slow">
        <p:fade/>
        <p:sndAc>
          <p:stSnd>
            <p:snd r:embed="rId9" name="902 Unused Pokey Jingl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8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7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BF8D2-6201-4192-B32D-791D779CA4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42E20-B59C-42CF-8810-534CC888E2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187414-0C3D-4AD0-B3B5-76D620D97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5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78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16EB5-099E-41D5-B22F-10E9676C2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A1464-281C-44CB-9065-429E2D838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1CD90A-CC88-4CE1-B4E7-985264696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5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637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EDAF2-5996-4A99-82B8-8601859F6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A27C2-8F38-443D-B7B3-1FC6214ED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49C0EDF-308D-4480-8B70-DA32084F0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5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359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D9BBA-520E-4DB7-B6C1-6D18D96B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2C535-92CE-4E14-8EE5-08A300971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5CB82A-9EBD-48AF-95D2-11CBF8C4A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5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895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9AB12-6AB0-4B6F-A7B8-57463C24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A09CD-D827-47B8-98A0-8610E2A1B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3AFA8C1-5DB2-40E5-BE14-43F266802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5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995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37901-0652-40C1-86E1-B1DC1A324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90E00-783A-4BBC-850A-3908055D0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A5F5211-B50F-4D6B-B1E0-4C42F40A2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5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938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CC80-4417-4C7C-9516-DA8316D95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5492F-2DB0-41CB-AD98-9B7B5C446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4051D0F-5AB0-4172-A6E3-0C3612221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5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154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24</Words>
  <Application>Microsoft Office PowerPoint</Application>
  <PresentationFormat>Widescreen</PresentationFormat>
  <Paragraphs>7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Motherish Beta 1 (Do Not Distri</vt:lpstr>
      <vt:lpstr>Office Theme</vt:lpstr>
      <vt:lpstr>ALKALI TANAH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Nabil Mahardi</dc:creator>
  <cp:lastModifiedBy>Nabil Mahardi</cp:lastModifiedBy>
  <cp:revision>2</cp:revision>
  <dcterms:created xsi:type="dcterms:W3CDTF">2025-02-16T15:56:53Z</dcterms:created>
  <dcterms:modified xsi:type="dcterms:W3CDTF">2025-02-16T16:35:47Z</dcterms:modified>
</cp:coreProperties>
</file>